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7" r:id="rId9"/>
    <p:sldId id="265" r:id="rId10"/>
    <p:sldId id="268" r:id="rId11"/>
    <p:sldId id="262" r:id="rId12"/>
    <p:sldId id="263" r:id="rId13"/>
    <p:sldId id="264" r:id="rId14"/>
    <p:sldId id="271" r:id="rId1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00686D-3D6F-44A3-8CE8-66039FB54ED5}" type="datetimeFigureOut">
              <a:rPr lang="fr-CA" smtClean="0"/>
              <a:pPr/>
              <a:t>2015-07-26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E58A91-F268-4F9E-9DB1-F99FDAFBD71B}" type="slidenum">
              <a:rPr lang="fr-CA" smtClean="0"/>
              <a:pPr/>
              <a:t>‹N°›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L’hypnose a toujours existé. Je vous surprends?</a:t>
            </a:r>
          </a:p>
          <a:p>
            <a:r>
              <a:rPr lang="fr-CA" dirty="0" smtClean="0"/>
              <a:t>On ne l’appelait pas ainsi, bien évidemment.</a:t>
            </a:r>
          </a:p>
          <a:p>
            <a:r>
              <a:rPr lang="fr-CA" dirty="0" smtClean="0"/>
              <a:t>Le pouvoir de la suggestion a toujours existé.</a:t>
            </a:r>
            <a:r>
              <a:rPr lang="fr-CA" baseline="0" dirty="0" smtClean="0"/>
              <a:t> </a:t>
            </a:r>
            <a:r>
              <a:rPr lang="fr-CA" baseline="0" dirty="0" err="1" smtClean="0"/>
              <a:t>Dées</a:t>
            </a:r>
            <a:r>
              <a:rPr lang="fr-CA" baseline="0" dirty="0" smtClean="0"/>
              <a:t> que l’être humain est apparu sur terre se sont trouvés des individus pour en influencer d’autres. Le pouvoir de la suggestion a accompagné l’Homme dans son développement.</a:t>
            </a:r>
          </a:p>
          <a:p>
            <a:endParaRPr lang="fr-CA" baseline="0" dirty="0" smtClean="0"/>
          </a:p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58A91-F268-4F9E-9DB1-F99FDAFBD71B}" type="slidenum">
              <a:rPr lang="fr-CA" smtClean="0"/>
              <a:pPr/>
              <a:t>3</a:t>
            </a:fld>
            <a:endParaRPr lang="fr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Mesmer quel phénomène, on en parle encore aujourd’hui. Par contre, on est loin du spectacle avec Mesmer.</a:t>
            </a:r>
          </a:p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58A91-F268-4F9E-9DB1-F99FDAFBD71B}" type="slidenum">
              <a:rPr lang="fr-CA" smtClean="0"/>
              <a:pPr/>
              <a:t>4</a:t>
            </a:fld>
            <a:endParaRPr lang="fr-C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Essayer de discuter ou de faire faire quelque chose à une personne</a:t>
            </a:r>
            <a:r>
              <a:rPr lang="fr-CA" baseline="0" dirty="0" smtClean="0"/>
              <a:t> inconsciente. Vous verrez que rien ne risque de se passer.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58A91-F268-4F9E-9DB1-F99FDAFBD71B}" type="slidenum">
              <a:rPr lang="fr-CA" smtClean="0"/>
              <a:pPr/>
              <a:t>12</a:t>
            </a:fld>
            <a:endParaRPr lang="fr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91C64-F240-41EA-BF4F-4C1AC2C8D96C}" type="datetime1">
              <a:rPr lang="fr-CA" smtClean="0"/>
              <a:pPr/>
              <a:t>2015-07-26</a:t>
            </a:fld>
            <a:endParaRPr lang="fr-CA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smtClean="0"/>
              <a:t>Copyright Benoît Boisvert</a:t>
            </a:r>
            <a:endParaRPr lang="fr-CA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53DF-4DCE-4A2B-9DE7-1F78D457C8CA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17506-0ECB-4FF7-ACB8-F8AFDF54A05B}" type="datetime1">
              <a:rPr lang="fr-CA" smtClean="0"/>
              <a:pPr/>
              <a:t>2015-07-26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smtClean="0"/>
              <a:t>Copyright Benoît Boisvert</a:t>
            </a: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53DF-4DCE-4A2B-9DE7-1F78D457C8CA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11061-78A3-46BF-AC73-1875E484E039}" type="datetime1">
              <a:rPr lang="fr-CA" smtClean="0"/>
              <a:pPr/>
              <a:t>2015-07-26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smtClean="0"/>
              <a:t>Copyright Benoît Boisvert</a:t>
            </a: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53DF-4DCE-4A2B-9DE7-1F78D457C8CA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85BB9-8ABA-4C83-A812-741727B3436F}" type="datetime1">
              <a:rPr lang="fr-CA" smtClean="0"/>
              <a:pPr/>
              <a:t>2015-07-26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smtClean="0"/>
              <a:t>Copyright Benoît Boisvert</a:t>
            </a:r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53DF-4DCE-4A2B-9DE7-1F78D457C8CA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27992-B69F-4292-AEFC-7A52014448BD}" type="datetime1">
              <a:rPr lang="fr-CA" smtClean="0"/>
              <a:pPr/>
              <a:t>2015-07-26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smtClean="0"/>
              <a:t>Copyright Benoît Boisvert</a:t>
            </a:r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53DF-4DCE-4A2B-9DE7-1F78D457C8CA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73A47-70B8-4EB7-8B6B-C66F42307DF3}" type="datetime1">
              <a:rPr lang="fr-CA" smtClean="0"/>
              <a:pPr/>
              <a:t>2015-07-26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smtClean="0"/>
              <a:t>Copyright Benoît Boisvert</a:t>
            </a:r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53DF-4DCE-4A2B-9DE7-1F78D457C8CA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30D59-BEE2-47BF-9D5F-8C94F5BEBD6D}" type="datetime1">
              <a:rPr lang="fr-CA" smtClean="0"/>
              <a:pPr/>
              <a:t>2015-07-26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smtClean="0"/>
              <a:t>Copyright Benoît Boisvert</a:t>
            </a:r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53DF-4DCE-4A2B-9DE7-1F78D457C8CA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E4BBE-E81E-45B0-A139-74964DE3C5F7}" type="datetime1">
              <a:rPr lang="fr-CA" smtClean="0"/>
              <a:pPr/>
              <a:t>2015-07-26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smtClean="0"/>
              <a:t>Copyright Benoît Boisvert</a:t>
            </a:r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53DF-4DCE-4A2B-9DE7-1F78D457C8CA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7A2D1-573A-4410-9A75-689782BFF9D6}" type="datetime1">
              <a:rPr lang="fr-CA" smtClean="0"/>
              <a:pPr/>
              <a:t>2015-07-26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smtClean="0"/>
              <a:t>Copyright Benoît Boisvert</a:t>
            </a:r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4B353DF-4DCE-4A2B-9DE7-1F78D457C8CA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232C6-A21F-4758-BB14-690563E9E785}" type="datetime1">
              <a:rPr lang="fr-CA" smtClean="0"/>
              <a:pPr/>
              <a:t>2015-07-26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smtClean="0"/>
              <a:t>Copyright Benoît Boisvert</a:t>
            </a: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53DF-4DCE-4A2B-9DE7-1F78D457C8CA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C59B0-BEDC-4944-9107-4A326EBF9CBC}" type="datetime1">
              <a:rPr lang="fr-CA" smtClean="0"/>
              <a:pPr/>
              <a:t>2015-07-26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smtClean="0"/>
              <a:t>Copyright Benoît Boisvert</a:t>
            </a: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53DF-4DCE-4A2B-9DE7-1F78D457C8CA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14451D-CE3D-41CD-8DD6-AE9AD6F1B343}" type="datetime1">
              <a:rPr lang="fr-CA" smtClean="0"/>
              <a:pPr/>
              <a:t>2015-07-26</a:t>
            </a:fld>
            <a:endParaRPr lang="fr-CA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fr-CA" smtClean="0"/>
              <a:t>Copyright Benoît Boisvert</a:t>
            </a:r>
            <a:endParaRPr lang="fr-CA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4B353DF-4DCE-4A2B-9DE7-1F78D457C8CA}" type="slidenum">
              <a:rPr lang="fr-CA" smtClean="0"/>
              <a:pPr/>
              <a:t>‹N°›</a:t>
            </a:fld>
            <a:endParaRPr lang="fr-CA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23528" y="3861048"/>
            <a:ext cx="8305800" cy="1944216"/>
          </a:xfrm>
        </p:spPr>
        <p:txBody>
          <a:bodyPr>
            <a:normAutofit fontScale="55000" lnSpcReduction="20000"/>
          </a:bodyPr>
          <a:lstStyle/>
          <a:p>
            <a:r>
              <a:rPr lang="fr-CA" dirty="0"/>
              <a:t> </a:t>
            </a:r>
            <a:endParaRPr lang="fr-CA" dirty="0" smtClean="0"/>
          </a:p>
          <a:p>
            <a:pPr algn="ctr"/>
            <a:r>
              <a:rPr lang="fr-CA" sz="5800" dirty="0" smtClean="0"/>
              <a:t>Par </a:t>
            </a:r>
          </a:p>
          <a:p>
            <a:pPr algn="ctr"/>
            <a:r>
              <a:rPr lang="fr-CA" sz="5800" b="1" dirty="0" smtClean="0"/>
              <a:t>Benoît </a:t>
            </a:r>
            <a:r>
              <a:rPr lang="fr-CA" sz="5800" b="1" dirty="0" smtClean="0"/>
              <a:t>Boisvert</a:t>
            </a:r>
          </a:p>
          <a:p>
            <a:pPr algn="ctr"/>
            <a:r>
              <a:rPr lang="fr-CA" sz="4000" dirty="0" smtClean="0"/>
              <a:t>Hypnothérapeute et conférencier</a:t>
            </a:r>
          </a:p>
          <a:p>
            <a:pPr algn="ctr"/>
            <a:r>
              <a:rPr lang="fr-CA" sz="4000" dirty="0" smtClean="0"/>
              <a:t>info@benoitboisverthypnothérapeute.com </a:t>
            </a:r>
            <a:r>
              <a:rPr lang="fr-CA" sz="4000" dirty="0"/>
              <a:t> </a:t>
            </a:r>
          </a:p>
          <a:p>
            <a:endParaRPr lang="fr-CA" dirty="0"/>
          </a:p>
        </p:txBody>
      </p:sp>
      <p:pic>
        <p:nvPicPr>
          <p:cNvPr id="5" name="Image 4" descr="BBT2941-BANN-SITE-WE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074" y="160504"/>
            <a:ext cx="8934450" cy="1752600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883856" y="2586368"/>
            <a:ext cx="72728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5400" dirty="0" smtClean="0"/>
              <a:t>D’où vient l’hypnose???</a:t>
            </a:r>
            <a:endParaRPr lang="fr-CA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A" sz="4400" dirty="0" smtClean="0"/>
              <a:t>Table des matières</a:t>
            </a:r>
            <a:endParaRPr lang="fr-CA" sz="4400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72000"/>
          </a:xfrm>
        </p:spPr>
        <p:txBody>
          <a:bodyPr/>
          <a:lstStyle/>
          <a:p>
            <a:endParaRPr lang="fr-CA" dirty="0" smtClean="0"/>
          </a:p>
          <a:p>
            <a:pPr>
              <a:buNone/>
            </a:pPr>
            <a:endParaRPr lang="fr-CA" dirty="0" smtClean="0"/>
          </a:p>
          <a:p>
            <a:r>
              <a:rPr lang="fr-CA" dirty="0" smtClean="0"/>
              <a:t>Qu’est-ce que l’hypnose?</a:t>
            </a:r>
          </a:p>
          <a:p>
            <a:r>
              <a:rPr lang="fr-CA" dirty="0" smtClean="0"/>
              <a:t>Qu’est-ce que le transe?</a:t>
            </a:r>
          </a:p>
          <a:p>
            <a:r>
              <a:rPr lang="fr-CA" dirty="0" smtClean="0"/>
              <a:t>Pourquoi faut-il rester réveillé?</a:t>
            </a:r>
          </a:p>
          <a:p>
            <a:r>
              <a:rPr lang="fr-CA" dirty="0" smtClean="0"/>
              <a:t>Messmer et moi</a:t>
            </a:r>
          </a:p>
          <a:p>
            <a:r>
              <a:rPr lang="fr-CA" dirty="0" smtClean="0"/>
              <a:t>En quoi l’hypnose </a:t>
            </a:r>
            <a:r>
              <a:rPr lang="fr-CA" dirty="0" smtClean="0"/>
              <a:t>peut-elle </a:t>
            </a:r>
            <a:r>
              <a:rPr lang="fr-CA" dirty="0" smtClean="0"/>
              <a:t>vous aider à </a:t>
            </a:r>
          </a:p>
          <a:p>
            <a:pPr>
              <a:buNone/>
            </a:pPr>
            <a:r>
              <a:rPr lang="fr-CA" dirty="0" smtClean="0"/>
              <a:t>    aller mieux? </a:t>
            </a:r>
          </a:p>
          <a:p>
            <a:endParaRPr lang="fr-CA" dirty="0" smtClean="0"/>
          </a:p>
          <a:p>
            <a:endParaRPr lang="fr-CA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fr-CA" dirty="0" smtClean="0"/>
              <a:t>Copyright Benoît </a:t>
            </a:r>
            <a:r>
              <a:rPr lang="fr-CA" dirty="0" smtClean="0"/>
              <a:t>Boisvert, </a:t>
            </a:r>
            <a:r>
              <a:rPr lang="fr-CA" dirty="0" err="1" smtClean="0"/>
              <a:t>hypnothérapeute</a:t>
            </a:r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fr-CA" sz="4900" dirty="0" smtClean="0"/>
              <a:t/>
            </a:r>
            <a:br>
              <a:rPr lang="fr-CA" sz="4900" dirty="0" smtClean="0"/>
            </a:br>
            <a:r>
              <a:rPr lang="fr-CA" sz="4900" dirty="0" smtClean="0"/>
              <a:t>Qu’est-ce que l’hypnose?</a:t>
            </a:r>
            <a:endParaRPr lang="fr-CA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720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fr-CA" u="sng" dirty="0" smtClean="0"/>
              <a:t>Un peu d’histoire</a:t>
            </a:r>
          </a:p>
          <a:p>
            <a:endParaRPr lang="fr-CA" dirty="0" smtClean="0"/>
          </a:p>
          <a:p>
            <a:pPr>
              <a:buNone/>
            </a:pPr>
            <a:r>
              <a:rPr lang="fr-CA" i="1" dirty="0" smtClean="0"/>
              <a:t>Selon vous depuis quand l’hypnose </a:t>
            </a:r>
            <a:r>
              <a:rPr lang="fr-CA" i="1" dirty="0" smtClean="0"/>
              <a:t>existe-t-elle?</a:t>
            </a:r>
            <a:endParaRPr lang="fr-CA" i="1" dirty="0" smtClean="0"/>
          </a:p>
          <a:p>
            <a:r>
              <a:rPr lang="fr-CA" dirty="0" smtClean="0"/>
              <a:t>   Toujours</a:t>
            </a:r>
          </a:p>
          <a:p>
            <a:pPr>
              <a:buNone/>
            </a:pPr>
            <a:endParaRPr lang="fr-CA" dirty="0" smtClean="0"/>
          </a:p>
          <a:p>
            <a:pPr>
              <a:buNone/>
            </a:pPr>
            <a:r>
              <a:rPr lang="fr-CA" i="1" dirty="0" smtClean="0"/>
              <a:t>Qui étaient </a:t>
            </a:r>
            <a:r>
              <a:rPr lang="fr-CA" i="1" dirty="0" smtClean="0"/>
              <a:t>les personnes qui l’utilisaient?</a:t>
            </a:r>
            <a:endParaRPr lang="fr-CA" i="1" dirty="0" smtClean="0"/>
          </a:p>
          <a:p>
            <a:r>
              <a:rPr lang="fr-CA" dirty="0" smtClean="0"/>
              <a:t>   Au début de la civilisation, les Prêtres qui s’investir du pouvoir de guérir</a:t>
            </a:r>
            <a:r>
              <a:rPr lang="fr-CA" dirty="0" smtClean="0"/>
              <a:t>.</a:t>
            </a:r>
          </a:p>
          <a:p>
            <a:endParaRPr lang="fr-CA" dirty="0" smtClean="0"/>
          </a:p>
          <a:p>
            <a:r>
              <a:rPr lang="fr-CA" dirty="0" smtClean="0"/>
              <a:t>   Chez les Celtes, les druides (plantes curatives, toucher et paroles).</a:t>
            </a:r>
          </a:p>
          <a:p>
            <a:pPr>
              <a:buNone/>
            </a:pPr>
            <a:endParaRPr lang="fr-CA" dirty="0" smtClean="0"/>
          </a:p>
          <a:p>
            <a:pPr>
              <a:buNone/>
            </a:pPr>
            <a:endParaRPr lang="fr-CA" dirty="0" smtClean="0"/>
          </a:p>
          <a:p>
            <a:pPr>
              <a:buNone/>
            </a:pPr>
            <a:endParaRPr lang="fr-CA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fr-CA" dirty="0" smtClean="0"/>
              <a:t>Copyright Benoît Boisvert</a:t>
            </a:r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1296144"/>
          </a:xfrm>
        </p:spPr>
        <p:txBody>
          <a:bodyPr>
            <a:normAutofit fontScale="90000"/>
          </a:bodyPr>
          <a:lstStyle/>
          <a:p>
            <a:pPr algn="ctr"/>
            <a:r>
              <a:rPr lang="fr-CA" sz="4900" dirty="0" smtClean="0"/>
              <a:t>Un peu d’histoire</a:t>
            </a:r>
            <a:r>
              <a:rPr lang="fr-CA" dirty="0" smtClean="0"/>
              <a:t/>
            </a:r>
            <a:br>
              <a:rPr lang="fr-CA" dirty="0" smtClean="0"/>
            </a:br>
            <a:endParaRPr lang="fr-CA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524000"/>
            <a:ext cx="8435280" cy="4572000"/>
          </a:xfrm>
        </p:spPr>
        <p:txBody>
          <a:bodyPr>
            <a:normAutofit fontScale="92500" lnSpcReduction="10000"/>
          </a:bodyPr>
          <a:lstStyle/>
          <a:p>
            <a:pPr algn="just"/>
            <a:endParaRPr lang="fr-CA" dirty="0" smtClean="0"/>
          </a:p>
          <a:p>
            <a:pPr algn="just">
              <a:buNone/>
            </a:pPr>
            <a:r>
              <a:rPr lang="fr-CA" dirty="0" smtClean="0"/>
              <a:t>PARACELCE </a:t>
            </a:r>
            <a:r>
              <a:rPr lang="fr-CA" dirty="0" smtClean="0"/>
              <a:t>(1490-1541)</a:t>
            </a:r>
          </a:p>
          <a:p>
            <a:pPr>
              <a:buNone/>
            </a:pPr>
            <a:r>
              <a:rPr lang="fr-CA" dirty="0" smtClean="0"/>
              <a:t>   C’est la première fois que fut souligné le côté     </a:t>
            </a:r>
            <a:r>
              <a:rPr lang="fr-CA" dirty="0" smtClean="0"/>
              <a:t>psychologique  ou </a:t>
            </a:r>
            <a:r>
              <a:rPr lang="fr-CA" dirty="0" smtClean="0"/>
              <a:t>relationnel des phénomènes    magnétiques et ce, bien avant Mesmer </a:t>
            </a:r>
          </a:p>
          <a:p>
            <a:pPr algn="just">
              <a:buNone/>
            </a:pPr>
            <a:endParaRPr lang="fr-CA" dirty="0" smtClean="0"/>
          </a:p>
          <a:p>
            <a:pPr algn="just">
              <a:buNone/>
            </a:pPr>
            <a:r>
              <a:rPr lang="fr-CA" i="1" dirty="0" smtClean="0"/>
              <a:t>Qui est Mesmer?</a:t>
            </a:r>
          </a:p>
          <a:p>
            <a:pPr algn="just"/>
            <a:r>
              <a:rPr lang="fr-CA" dirty="0" smtClean="0"/>
              <a:t>     Ébranla la </a:t>
            </a:r>
            <a:r>
              <a:rPr lang="fr-CA" dirty="0" smtClean="0"/>
              <a:t>médecine </a:t>
            </a:r>
            <a:r>
              <a:rPr lang="fr-CA" dirty="0" err="1" smtClean="0"/>
              <a:t>traditionelle</a:t>
            </a:r>
            <a:endParaRPr lang="fr-CA" dirty="0" smtClean="0"/>
          </a:p>
          <a:p>
            <a:pPr algn="just">
              <a:buNone/>
            </a:pPr>
            <a:r>
              <a:rPr lang="fr-CA" dirty="0" smtClean="0"/>
              <a:t>      Redécouvrit le magnétisme 200 ans après</a:t>
            </a:r>
          </a:p>
          <a:p>
            <a:pPr algn="just">
              <a:buNone/>
            </a:pPr>
            <a:r>
              <a:rPr lang="fr-CA" dirty="0" smtClean="0"/>
              <a:t>      </a:t>
            </a:r>
            <a:r>
              <a:rPr lang="fr-CA" dirty="0" err="1" smtClean="0"/>
              <a:t>Paracelce</a:t>
            </a:r>
            <a:r>
              <a:rPr lang="fr-CA" dirty="0" smtClean="0"/>
              <a:t> et le popularisa  à travers l’Europe</a:t>
            </a:r>
          </a:p>
          <a:p>
            <a:pPr algn="just">
              <a:buNone/>
            </a:pPr>
            <a:r>
              <a:rPr lang="fr-CA" dirty="0" smtClean="0"/>
              <a:t>   </a:t>
            </a:r>
          </a:p>
          <a:p>
            <a:pPr>
              <a:buNone/>
            </a:pPr>
            <a:endParaRPr lang="fr-CA" dirty="0" smtClean="0"/>
          </a:p>
          <a:p>
            <a:pPr>
              <a:buNone/>
            </a:pPr>
            <a:endParaRPr lang="fr-CA" dirty="0" smtClean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fr-CA" dirty="0" smtClean="0"/>
              <a:t>Copyright Benoît Boisvert</a:t>
            </a:r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fr-CA" dirty="0" smtClean="0"/>
              <a:t/>
            </a:r>
            <a:br>
              <a:rPr lang="fr-CA" dirty="0" smtClean="0"/>
            </a:br>
            <a:r>
              <a:rPr lang="fr-CA" dirty="0" smtClean="0"/>
              <a:t/>
            </a:r>
            <a:br>
              <a:rPr lang="fr-CA" dirty="0" smtClean="0"/>
            </a:br>
            <a:r>
              <a:rPr lang="fr-CA" dirty="0" smtClean="0"/>
              <a:t>   </a:t>
            </a:r>
            <a:br>
              <a:rPr lang="fr-CA" dirty="0" smtClean="0"/>
            </a:br>
            <a:r>
              <a:rPr lang="fr-CA" dirty="0" smtClean="0"/>
              <a:t/>
            </a:r>
            <a:br>
              <a:rPr lang="fr-CA" dirty="0" smtClean="0"/>
            </a:br>
            <a:r>
              <a:rPr lang="fr-CA" dirty="0" smtClean="0"/>
              <a:t> </a:t>
            </a:r>
            <a:r>
              <a:rPr lang="fr-CA" dirty="0" smtClean="0"/>
              <a:t/>
            </a:r>
            <a:br>
              <a:rPr lang="fr-CA" dirty="0" smtClean="0"/>
            </a:br>
            <a:r>
              <a:rPr lang="fr-CA" dirty="0" smtClean="0"/>
              <a:t/>
            </a:r>
            <a:br>
              <a:rPr lang="fr-CA" dirty="0" smtClean="0"/>
            </a:br>
            <a:r>
              <a:rPr lang="fr-CA" dirty="0" smtClean="0"/>
              <a:t/>
            </a:r>
            <a:br>
              <a:rPr lang="fr-CA" dirty="0" smtClean="0"/>
            </a:br>
            <a:r>
              <a:rPr lang="fr-CA" dirty="0" smtClean="0"/>
              <a:t> </a:t>
            </a:r>
            <a:r>
              <a:rPr lang="fr-CA" sz="4900" dirty="0" smtClean="0"/>
              <a:t>Qui est </a:t>
            </a:r>
            <a:r>
              <a:rPr lang="fr-CA" sz="4900" dirty="0" smtClean="0"/>
              <a:t>Mesmer? </a:t>
            </a:r>
            <a:endParaRPr lang="fr-CA" sz="4900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fr-CA" dirty="0" smtClean="0"/>
              <a:t>En 1766, il termine sa thèse de doctorat qui traite de l’influence des planètes sur le corps humain. </a:t>
            </a:r>
            <a:endParaRPr lang="fr-CA" dirty="0" smtClean="0"/>
          </a:p>
          <a:p>
            <a:pPr algn="just"/>
            <a:endParaRPr lang="fr-CA" dirty="0" smtClean="0"/>
          </a:p>
          <a:p>
            <a:pPr algn="just">
              <a:buNone/>
            </a:pPr>
            <a:r>
              <a:rPr lang="fr-CA" dirty="0" smtClean="0"/>
              <a:t> </a:t>
            </a:r>
            <a:r>
              <a:rPr lang="fr-CA" dirty="0" smtClean="0"/>
              <a:t>  </a:t>
            </a:r>
            <a:r>
              <a:rPr lang="fr-CA" dirty="0" smtClean="0"/>
              <a:t>Il </a:t>
            </a:r>
            <a:r>
              <a:rPr lang="fr-CA" dirty="0" smtClean="0"/>
              <a:t>parle de l’existence  d’un fluide subtil provenant du cosmos, qu’il baptise magnétisme animal</a:t>
            </a:r>
            <a:r>
              <a:rPr lang="fr-CA" dirty="0" smtClean="0"/>
              <a:t>.</a:t>
            </a:r>
          </a:p>
          <a:p>
            <a:pPr algn="just">
              <a:buNone/>
            </a:pPr>
            <a:endParaRPr lang="fr-CA" dirty="0" smtClean="0"/>
          </a:p>
          <a:p>
            <a:pPr algn="just"/>
            <a:r>
              <a:rPr lang="fr-CA" dirty="0" smtClean="0"/>
              <a:t>En 1773, sa première cure est un succès. </a:t>
            </a:r>
            <a:endParaRPr lang="fr-CA" dirty="0" smtClean="0"/>
          </a:p>
          <a:p>
            <a:pPr algn="just">
              <a:buNone/>
            </a:pPr>
            <a:endParaRPr lang="fr-CA" dirty="0" smtClean="0"/>
          </a:p>
          <a:p>
            <a:pPr algn="just">
              <a:buNone/>
            </a:pPr>
            <a:r>
              <a:rPr lang="fr-CA" dirty="0" smtClean="0"/>
              <a:t> </a:t>
            </a:r>
            <a:r>
              <a:rPr lang="fr-CA" dirty="0" smtClean="0"/>
              <a:t>  </a:t>
            </a:r>
            <a:r>
              <a:rPr lang="fr-CA" dirty="0" smtClean="0"/>
              <a:t>Elle </a:t>
            </a:r>
            <a:r>
              <a:rPr lang="fr-CA" dirty="0" smtClean="0"/>
              <a:t>se termine par la guérison d’une jeune fille souffrant de convulsion</a:t>
            </a:r>
            <a:r>
              <a:rPr lang="fr-CA" dirty="0" smtClean="0"/>
              <a:t>.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fr-CA" dirty="0" smtClean="0"/>
              <a:t>Copyright Benoît Boisvert</a:t>
            </a:r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A" sz="4400" dirty="0" smtClean="0"/>
              <a:t>Qui est Mesmer</a:t>
            </a:r>
            <a:r>
              <a:rPr lang="fr-CA" sz="4400" dirty="0" smtClean="0"/>
              <a:t>? (suite)</a:t>
            </a:r>
            <a:endParaRPr lang="fr-CA" sz="4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r-CA" dirty="0" smtClean="0"/>
              <a:t>À Vienne, il guérit la cécité de la jeune Paradies, pianiste particulière de l’impératrice Marie-Thérèse</a:t>
            </a:r>
            <a:r>
              <a:rPr lang="fr-CA" dirty="0" smtClean="0"/>
              <a:t>.</a:t>
            </a:r>
          </a:p>
          <a:p>
            <a:pPr algn="just">
              <a:buNone/>
            </a:pPr>
            <a:r>
              <a:rPr lang="fr-CA" dirty="0" smtClean="0"/>
              <a:t> </a:t>
            </a:r>
          </a:p>
          <a:p>
            <a:pPr algn="just">
              <a:buNone/>
            </a:pPr>
            <a:r>
              <a:rPr lang="fr-CA" dirty="0" smtClean="0"/>
              <a:t>   Il redonna la vue à une jeune fille (réussite, échec, réussite)</a:t>
            </a:r>
          </a:p>
          <a:p>
            <a:pPr algn="just"/>
            <a:endParaRPr lang="fr-CA" dirty="0" smtClean="0"/>
          </a:p>
          <a:p>
            <a:pPr algn="just">
              <a:buNone/>
            </a:pPr>
            <a:r>
              <a:rPr lang="fr-CA" dirty="0" smtClean="0"/>
              <a:t>   Il </a:t>
            </a:r>
            <a:r>
              <a:rPr lang="fr-CA" dirty="0" smtClean="0"/>
              <a:t>fut le premier à entreprendre une étude expérimentale de la relation psychothérapeutique jusqu’alors noyée dans les pratiques magiques.</a:t>
            </a:r>
          </a:p>
          <a:p>
            <a:pPr algn="just"/>
            <a:endParaRPr lang="fr-CA" dirty="0" smtClean="0"/>
          </a:p>
          <a:p>
            <a:endParaRPr lang="fr-CA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fr-CA" dirty="0" smtClean="0"/>
              <a:t>Copyright Benoît Boisvert</a:t>
            </a:r>
            <a:endParaRPr lang="fr-C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23528" y="1340768"/>
            <a:ext cx="82296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fr-CA" sz="4900" dirty="0" smtClean="0"/>
              <a:t>Qui est Mesmer</a:t>
            </a:r>
            <a:r>
              <a:rPr lang="fr-CA" sz="4900" dirty="0" smtClean="0"/>
              <a:t>? (suite)</a:t>
            </a:r>
            <a:r>
              <a:rPr lang="fr-CA" dirty="0" smtClean="0"/>
              <a:t/>
            </a:r>
            <a:br>
              <a:rPr lang="fr-CA" dirty="0" smtClean="0"/>
            </a:br>
            <a:endParaRPr lang="fr-CA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fr-CA" dirty="0" smtClean="0"/>
              <a:t>   </a:t>
            </a:r>
          </a:p>
          <a:p>
            <a:pPr algn="just">
              <a:buNone/>
            </a:pPr>
            <a:r>
              <a:rPr lang="fr-CA" dirty="0" smtClean="0"/>
              <a:t> </a:t>
            </a:r>
            <a:r>
              <a:rPr lang="fr-CA" dirty="0" smtClean="0"/>
              <a:t>  </a:t>
            </a:r>
            <a:r>
              <a:rPr lang="fr-CA" dirty="0" smtClean="0"/>
              <a:t>Plusieurs </a:t>
            </a:r>
            <a:r>
              <a:rPr lang="fr-CA" dirty="0" smtClean="0"/>
              <a:t>personnes deviennent des disciples assidus et fidèles aux études et expérimentation de Mesmer</a:t>
            </a:r>
            <a:r>
              <a:rPr lang="fr-CA" dirty="0" smtClean="0"/>
              <a:t>.</a:t>
            </a:r>
          </a:p>
          <a:p>
            <a:pPr algn="just">
              <a:buNone/>
            </a:pPr>
            <a:endParaRPr lang="fr-CA" dirty="0" smtClean="0"/>
          </a:p>
          <a:p>
            <a:pPr algn="just"/>
            <a:r>
              <a:rPr lang="fr-CA" dirty="0" smtClean="0"/>
              <a:t>En 1755, L’Abbé de Faria approfondi des notions d’hypnotisme et décrit parfaitement l’anesthésie hypnotique chirurgicale</a:t>
            </a:r>
          </a:p>
          <a:p>
            <a:endParaRPr lang="fr-CA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fr-CA" dirty="0" smtClean="0"/>
              <a:t>Copyright Benoît Boisvert</a:t>
            </a:r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1143000"/>
          </a:xfrm>
        </p:spPr>
        <p:txBody>
          <a:bodyPr/>
          <a:lstStyle/>
          <a:p>
            <a:pPr algn="ctr"/>
            <a:r>
              <a:rPr lang="fr-CA" dirty="0" smtClean="0"/>
              <a:t>Qui est Mesmer? (</a:t>
            </a:r>
            <a:r>
              <a:rPr lang="fr-CA" dirty="0" smtClean="0"/>
              <a:t>suite)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fr-CA" dirty="0" smtClean="0"/>
          </a:p>
          <a:p>
            <a:pPr algn="just"/>
            <a:r>
              <a:rPr lang="fr-CA" dirty="0" smtClean="0"/>
              <a:t>En </a:t>
            </a:r>
            <a:r>
              <a:rPr lang="fr-CA" dirty="0" smtClean="0"/>
              <a:t>1843,  </a:t>
            </a:r>
            <a:r>
              <a:rPr lang="fr-CA" dirty="0" err="1" smtClean="0"/>
              <a:t>Braïd</a:t>
            </a:r>
            <a:r>
              <a:rPr lang="fr-CA" dirty="0" smtClean="0"/>
              <a:t>  publia son premier livre intitulé </a:t>
            </a:r>
            <a:r>
              <a:rPr lang="fr-CA" dirty="0" err="1" smtClean="0"/>
              <a:t>Neuro</a:t>
            </a:r>
            <a:r>
              <a:rPr lang="fr-CA" dirty="0" smtClean="0"/>
              <a:t>-</a:t>
            </a:r>
            <a:r>
              <a:rPr lang="fr-CA" dirty="0" err="1" smtClean="0"/>
              <a:t>hypnology</a:t>
            </a:r>
            <a:r>
              <a:rPr lang="fr-CA" dirty="0" smtClean="0"/>
              <a:t> qui sera traduit en français sous le nom de sommeil névrotique.</a:t>
            </a:r>
          </a:p>
          <a:p>
            <a:pPr>
              <a:buNone/>
            </a:pPr>
            <a:endParaRPr lang="fr-CA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fr-CA" dirty="0" smtClean="0"/>
              <a:t>Copyright Benoît Boisvert</a:t>
            </a:r>
            <a:endParaRPr lang="fr-C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fr-CA" sz="4400" dirty="0" smtClean="0"/>
              <a:t>L’ère moderne</a:t>
            </a:r>
            <a:endParaRPr lang="fr-CA" sz="4400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Milton </a:t>
            </a:r>
            <a:r>
              <a:rPr lang="fr-CA" dirty="0" err="1" smtClean="0"/>
              <a:t>Hyland</a:t>
            </a:r>
            <a:r>
              <a:rPr lang="fr-CA" dirty="0" smtClean="0"/>
              <a:t> </a:t>
            </a:r>
            <a:r>
              <a:rPr lang="fr-CA" dirty="0" err="1" smtClean="0"/>
              <a:t>Érickson</a:t>
            </a:r>
            <a:r>
              <a:rPr lang="fr-CA" dirty="0" smtClean="0"/>
              <a:t>, Médecin psychiatre </a:t>
            </a:r>
            <a:r>
              <a:rPr lang="fr-CA" dirty="0" smtClean="0"/>
              <a:t>américain</a:t>
            </a:r>
          </a:p>
          <a:p>
            <a:pPr>
              <a:buNone/>
            </a:pPr>
            <a:endParaRPr lang="fr-CA" dirty="0" smtClean="0"/>
          </a:p>
          <a:p>
            <a:pPr>
              <a:buNone/>
            </a:pPr>
            <a:r>
              <a:rPr lang="fr-CA" dirty="0" smtClean="0"/>
              <a:t>    Il </a:t>
            </a:r>
            <a:r>
              <a:rPr lang="fr-CA" dirty="0" smtClean="0"/>
              <a:t>fut son propre cobaye</a:t>
            </a:r>
          </a:p>
          <a:p>
            <a:endParaRPr lang="fr-CA" dirty="0" smtClean="0"/>
          </a:p>
          <a:p>
            <a:r>
              <a:rPr lang="fr-CA" dirty="0" smtClean="0"/>
              <a:t>La nouvelle hypnose est souvent classée « médecine douce » se développe rapidement et apporte un mieux-être, des guérisons spectaculaires, l’apaisement, l’équilibre psychologique, la relaxation profonde,…</a:t>
            </a:r>
          </a:p>
          <a:p>
            <a:pPr>
              <a:buNone/>
            </a:pPr>
            <a:endParaRPr lang="fr-CA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fr-CA" dirty="0" smtClean="0"/>
              <a:t>Copyright Benoît Boisvert</a:t>
            </a:r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A" sz="4400" dirty="0" smtClean="0"/>
              <a:t>L’ère </a:t>
            </a:r>
            <a:r>
              <a:rPr lang="fr-CA" sz="4400" dirty="0" smtClean="0"/>
              <a:t>moderne (suite)</a:t>
            </a:r>
            <a:endParaRPr lang="fr-CA" sz="4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 dirty="0" smtClean="0"/>
          </a:p>
          <a:p>
            <a:r>
              <a:rPr lang="fr-CA" dirty="0" smtClean="0"/>
              <a:t>Aujourd’hui</a:t>
            </a:r>
            <a:r>
              <a:rPr lang="fr-CA" dirty="0" smtClean="0"/>
              <a:t>, on parle d’hypnose </a:t>
            </a:r>
            <a:r>
              <a:rPr lang="fr-CA" dirty="0" err="1" smtClean="0"/>
              <a:t>Ériskonnienne</a:t>
            </a:r>
            <a:r>
              <a:rPr lang="fr-CA" dirty="0" smtClean="0"/>
              <a:t> tellement ce personnage a eu une influence sur le sujet.</a:t>
            </a:r>
          </a:p>
          <a:p>
            <a:endParaRPr lang="fr-CA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843808" y="6381329"/>
            <a:ext cx="3352800" cy="476671"/>
          </a:xfrm>
        </p:spPr>
        <p:txBody>
          <a:bodyPr/>
          <a:lstStyle/>
          <a:p>
            <a:pPr algn="ctr"/>
            <a:r>
              <a:rPr lang="fr-CA" dirty="0" smtClean="0"/>
              <a:t>Copyright Benoît Boisvert</a:t>
            </a:r>
            <a:endParaRPr lang="fr-C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 smtClean="0"/>
              <a:t>L’hypnose</a:t>
            </a:r>
            <a:endParaRPr lang="fr-CA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A" dirty="0" smtClean="0"/>
              <a:t>Simple, nature et facile </a:t>
            </a:r>
          </a:p>
          <a:p>
            <a:r>
              <a:rPr lang="fr-CA" dirty="0" smtClean="0"/>
              <a:t>Pourquoi  des personnes ne peuvent être hypnotisées?</a:t>
            </a:r>
          </a:p>
          <a:p>
            <a:r>
              <a:rPr lang="fr-CA" dirty="0" smtClean="0"/>
              <a:t>Quatre type de sujets:</a:t>
            </a:r>
          </a:p>
          <a:p>
            <a:pPr>
              <a:buNone/>
            </a:pPr>
            <a:endParaRPr lang="fr-CA" dirty="0" smtClean="0"/>
          </a:p>
          <a:p>
            <a:pPr>
              <a:buNone/>
            </a:pPr>
            <a:r>
              <a:rPr lang="fr-CA" dirty="0" smtClean="0"/>
              <a:t>1 Ceux qui sont préparés</a:t>
            </a:r>
          </a:p>
          <a:p>
            <a:pPr>
              <a:buNone/>
            </a:pPr>
            <a:r>
              <a:rPr lang="fr-CA" dirty="0" smtClean="0"/>
              <a:t>2 Ceux qui désirent expérimenter</a:t>
            </a:r>
          </a:p>
          <a:p>
            <a:pPr>
              <a:buNone/>
            </a:pPr>
            <a:r>
              <a:rPr lang="fr-CA" dirty="0" smtClean="0"/>
              <a:t>3Ceux qui veulent impressionner ou faire rires les copains</a:t>
            </a:r>
          </a:p>
          <a:p>
            <a:pPr>
              <a:buNone/>
            </a:pPr>
            <a:r>
              <a:rPr lang="fr-CA" dirty="0" smtClean="0"/>
              <a:t>4 Les timides qui font parfois semblants ou </a:t>
            </a:r>
            <a:r>
              <a:rPr lang="fr-CA" dirty="0" smtClean="0"/>
              <a:t>dépassent leurs </a:t>
            </a:r>
            <a:r>
              <a:rPr lang="fr-CA" dirty="0" smtClean="0"/>
              <a:t>limites habituelles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fr-CA" dirty="0" smtClean="0"/>
              <a:t>Copyright Benoît Boisvert</a:t>
            </a:r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95536" y="980728"/>
            <a:ext cx="8229600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fr-CA" dirty="0" smtClean="0"/>
              <a:t>Pourquoi faut-il rester conscient?</a:t>
            </a:r>
            <a:br>
              <a:rPr lang="fr-CA" dirty="0" smtClean="0"/>
            </a:br>
            <a:endParaRPr lang="fr-CA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539552" y="1916832"/>
            <a:ext cx="8229600" cy="4572000"/>
          </a:xfrm>
        </p:spPr>
        <p:txBody>
          <a:bodyPr>
            <a:normAutofit lnSpcReduction="10000"/>
          </a:bodyPr>
          <a:lstStyle/>
          <a:p>
            <a:r>
              <a:rPr lang="fr-CA" b="1" dirty="0" smtClean="0"/>
              <a:t>L’intention étant curative</a:t>
            </a:r>
            <a:r>
              <a:rPr lang="fr-CA" dirty="0" smtClean="0"/>
              <a:t>, il est primordiale de resté conscient et de participer à la </a:t>
            </a:r>
            <a:r>
              <a:rPr lang="fr-CA" dirty="0" smtClean="0"/>
              <a:t>séance.</a:t>
            </a:r>
          </a:p>
          <a:p>
            <a:endParaRPr lang="fr-CA" dirty="0" smtClean="0"/>
          </a:p>
          <a:p>
            <a:r>
              <a:rPr lang="fr-CA" dirty="0" smtClean="0"/>
              <a:t>L</a:t>
            </a:r>
            <a:r>
              <a:rPr lang="fr-CA" dirty="0" smtClean="0"/>
              <a:t>e praticien en hypnose</a:t>
            </a:r>
            <a:r>
              <a:rPr lang="fr-CA" dirty="0" smtClean="0"/>
              <a:t> </a:t>
            </a:r>
            <a:r>
              <a:rPr lang="fr-CA" dirty="0" smtClean="0"/>
              <a:t>ne peut vous faire réaliser des choses que si vous y consentez</a:t>
            </a:r>
            <a:r>
              <a:rPr lang="fr-CA" dirty="0" smtClean="0"/>
              <a:t>.</a:t>
            </a:r>
          </a:p>
          <a:p>
            <a:endParaRPr lang="fr-CA" dirty="0" smtClean="0"/>
          </a:p>
          <a:p>
            <a:r>
              <a:rPr lang="fr-CA" dirty="0" smtClean="0"/>
              <a:t>Vous ne dormez pas. </a:t>
            </a:r>
            <a:endParaRPr lang="fr-CA" dirty="0" smtClean="0"/>
          </a:p>
          <a:p>
            <a:endParaRPr lang="fr-CA" dirty="0" smtClean="0"/>
          </a:p>
          <a:p>
            <a:r>
              <a:rPr lang="fr-CA" dirty="0" smtClean="0"/>
              <a:t>Vous </a:t>
            </a:r>
            <a:r>
              <a:rPr lang="fr-CA" dirty="0" smtClean="0"/>
              <a:t>entendrez tous les bruits qui vous entoure et vous serez tout à fait conscient de se qui se passe. Vous êtes au ralenti.</a:t>
            </a:r>
          </a:p>
          <a:p>
            <a:endParaRPr lang="fr-CA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fr-CA" dirty="0" smtClean="0"/>
              <a:t>Copyright Benoît Boisvert</a:t>
            </a:r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 smtClean="0"/>
              <a:t>La transe hypnotique</a:t>
            </a:r>
            <a:endParaRPr lang="fr-CA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23184"/>
          </a:xfrm>
        </p:spPr>
        <p:txBody>
          <a:bodyPr>
            <a:normAutofit lnSpcReduction="10000"/>
          </a:bodyPr>
          <a:lstStyle/>
          <a:p>
            <a:endParaRPr lang="fr-CA" dirty="0" smtClean="0"/>
          </a:p>
          <a:p>
            <a:pPr>
              <a:buFont typeface="Wingdings" pitchFamily="2" charset="2"/>
              <a:buChar char="§"/>
            </a:pPr>
            <a:r>
              <a:rPr lang="fr-CA" dirty="0" smtClean="0"/>
              <a:t>C’est </a:t>
            </a:r>
            <a:r>
              <a:rPr lang="fr-CA" dirty="0" smtClean="0"/>
              <a:t>différent pour </a:t>
            </a:r>
            <a:r>
              <a:rPr lang="fr-CA" dirty="0" smtClean="0"/>
              <a:t>chacun</a:t>
            </a:r>
          </a:p>
          <a:p>
            <a:pPr>
              <a:buNone/>
            </a:pPr>
            <a:endParaRPr lang="fr-CA" dirty="0" smtClean="0"/>
          </a:p>
          <a:p>
            <a:pPr>
              <a:buFont typeface="Wingdings" pitchFamily="2" charset="2"/>
              <a:buChar char="§"/>
            </a:pPr>
            <a:r>
              <a:rPr lang="fr-CA" dirty="0" smtClean="0"/>
              <a:t>L’imagination est toujours plus forte que la </a:t>
            </a:r>
            <a:r>
              <a:rPr lang="fr-CA" dirty="0" smtClean="0"/>
              <a:t>volonté</a:t>
            </a:r>
          </a:p>
          <a:p>
            <a:pPr>
              <a:buNone/>
            </a:pPr>
            <a:endParaRPr lang="fr-CA" dirty="0" smtClean="0"/>
          </a:p>
          <a:p>
            <a:pPr>
              <a:buFont typeface="Wingdings" pitchFamily="2" charset="2"/>
              <a:buChar char="§"/>
            </a:pPr>
            <a:r>
              <a:rPr lang="fr-CA" dirty="0" smtClean="0"/>
              <a:t>La transe est un état vécu par un sujet ou état modifié </a:t>
            </a:r>
            <a:r>
              <a:rPr lang="fr-CA" dirty="0" smtClean="0"/>
              <a:t>de</a:t>
            </a:r>
          </a:p>
          <a:p>
            <a:pPr>
              <a:buNone/>
            </a:pPr>
            <a:r>
              <a:rPr lang="fr-CA" dirty="0" smtClean="0"/>
              <a:t> </a:t>
            </a:r>
            <a:r>
              <a:rPr lang="fr-CA" dirty="0" smtClean="0"/>
              <a:t>conscience</a:t>
            </a:r>
            <a:r>
              <a:rPr lang="fr-CA" dirty="0" smtClean="0"/>
              <a:t>.</a:t>
            </a:r>
          </a:p>
          <a:p>
            <a:pPr>
              <a:buNone/>
            </a:pPr>
            <a:endParaRPr lang="fr-CA" dirty="0" smtClean="0"/>
          </a:p>
          <a:p>
            <a:pPr>
              <a:buFont typeface="Wingdings" pitchFamily="2" charset="2"/>
              <a:buChar char="§"/>
            </a:pPr>
            <a:r>
              <a:rPr lang="fr-CA" dirty="0" smtClean="0"/>
              <a:t>Variation de la transe durant la séance</a:t>
            </a:r>
            <a:endParaRPr lang="fr-CA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627784" y="6309320"/>
            <a:ext cx="3352800" cy="365125"/>
          </a:xfrm>
        </p:spPr>
        <p:txBody>
          <a:bodyPr/>
          <a:lstStyle/>
          <a:p>
            <a:pPr algn="ctr"/>
            <a:r>
              <a:rPr lang="fr-CA" dirty="0" smtClean="0"/>
              <a:t>Copyright Benoît Boisvert</a:t>
            </a:r>
            <a:endParaRPr lang="fr-C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3568" y="2996952"/>
            <a:ext cx="7854696" cy="864096"/>
          </a:xfrm>
        </p:spPr>
        <p:txBody>
          <a:bodyPr>
            <a:normAutofit lnSpcReduction="10000"/>
          </a:bodyPr>
          <a:lstStyle/>
          <a:p>
            <a:pPr algn="l"/>
            <a:r>
              <a:rPr lang="fr-CA" dirty="0" smtClean="0"/>
              <a:t>Espérant que ce court document vous apporte un regard plus précis sur la provenance de l’hypnose.</a:t>
            </a:r>
          </a:p>
          <a:p>
            <a:endParaRPr lang="fr-CA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1810896" y="6356350"/>
            <a:ext cx="5256584" cy="365125"/>
          </a:xfrm>
        </p:spPr>
        <p:txBody>
          <a:bodyPr/>
          <a:lstStyle/>
          <a:p>
            <a:pPr algn="ctr"/>
            <a:r>
              <a:rPr lang="fr-CA" dirty="0" smtClean="0"/>
              <a:t>Copyright Benoît Boisvert, Hypnothérapeute et conférencier</a:t>
            </a:r>
            <a:endParaRPr lang="fr-CA" dirty="0"/>
          </a:p>
        </p:txBody>
      </p:sp>
      <p:pic>
        <p:nvPicPr>
          <p:cNvPr id="5" name="Image 4" descr="BBT2941-FACEBOOK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2768456"/>
          </a:xfrm>
          <a:prstGeom prst="rect">
            <a:avLst/>
          </a:prstGeom>
        </p:spPr>
      </p:pic>
      <p:pic>
        <p:nvPicPr>
          <p:cNvPr id="6" name="Image 5" descr="BBT2940 CA EP1 VERS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83768" y="4479316"/>
            <a:ext cx="3956484" cy="2260848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2771800" y="3933056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400" dirty="0" smtClean="0"/>
              <a:t>Merci!</a:t>
            </a:r>
            <a:endParaRPr lang="fr-CA" sz="2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169</TotalTime>
  <Words>703</Words>
  <Application>Microsoft Office PowerPoint</Application>
  <PresentationFormat>Affichage à l'écran (4:3)</PresentationFormat>
  <Paragraphs>117</Paragraphs>
  <Slides>14</Slides>
  <Notes>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Débit</vt:lpstr>
      <vt:lpstr>Diapositive 1</vt:lpstr>
      <vt:lpstr>Table des matières</vt:lpstr>
      <vt:lpstr> Qu’est-ce que l’hypnose?</vt:lpstr>
      <vt:lpstr>Un peu d’histoire </vt:lpstr>
      <vt:lpstr>            Qui est Mesmer? </vt:lpstr>
      <vt:lpstr>Qui est Mesmer? (suite)</vt:lpstr>
      <vt:lpstr>Qui est Mesmer? (suite) </vt:lpstr>
      <vt:lpstr>Qui est Mesmer? (suite)</vt:lpstr>
      <vt:lpstr>L’ère moderne</vt:lpstr>
      <vt:lpstr>L’ère moderne (suite)</vt:lpstr>
      <vt:lpstr>L’hypnose</vt:lpstr>
      <vt:lpstr>Pourquoi faut-il rester conscient? </vt:lpstr>
      <vt:lpstr>La transe hypnotique</vt:lpstr>
      <vt:lpstr>Diapositive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L’HYPNOSE</dc:title>
  <dc:creator>Benoît Boisvert</dc:creator>
  <cp:lastModifiedBy>home</cp:lastModifiedBy>
  <cp:revision>19</cp:revision>
  <dcterms:created xsi:type="dcterms:W3CDTF">2013-11-28T19:08:06Z</dcterms:created>
  <dcterms:modified xsi:type="dcterms:W3CDTF">2015-07-26T17:16:35Z</dcterms:modified>
</cp:coreProperties>
</file>